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10058400" cy="7772400"/>
  <p:notesSz cx="6858000" cy="93138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75" d="100"/>
          <a:sy n="75" d="100"/>
        </p:scale>
        <p:origin x="134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DE36-772D-4BAE-8BE8-E4DF1E9092B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4BEA-46DD-4712-BBB2-99FB5E9C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33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DE36-772D-4BAE-8BE8-E4DF1E9092B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4BEA-46DD-4712-BBB2-99FB5E9C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56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DE36-772D-4BAE-8BE8-E4DF1E9092B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4BEA-46DD-4712-BBB2-99FB5E9C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196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DE36-772D-4BAE-8BE8-E4DF1E9092B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4BEA-46DD-4712-BBB2-99FB5E9C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583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DE36-772D-4BAE-8BE8-E4DF1E9092B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4BEA-46DD-4712-BBB2-99FB5E9C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51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DE36-772D-4BAE-8BE8-E4DF1E9092B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4BEA-46DD-4712-BBB2-99FB5E9C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906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DE36-772D-4BAE-8BE8-E4DF1E9092B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4BEA-46DD-4712-BBB2-99FB5E9C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075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DE36-772D-4BAE-8BE8-E4DF1E9092B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4BEA-46DD-4712-BBB2-99FB5E9C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13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DE36-772D-4BAE-8BE8-E4DF1E9092B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4BEA-46DD-4712-BBB2-99FB5E9C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43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DE36-772D-4BAE-8BE8-E4DF1E9092B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4BEA-46DD-4712-BBB2-99FB5E9C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407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5DE36-772D-4BAE-8BE8-E4DF1E9092B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E4BEA-46DD-4712-BBB2-99FB5E9C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10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5DE36-772D-4BAE-8BE8-E4DF1E9092B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E4BEA-46DD-4712-BBB2-99FB5E9C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428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43241842-4915-40E8-A3C9-EFF96E7E7A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9957899"/>
              </p:ext>
            </p:extLst>
          </p:nvPr>
        </p:nvGraphicFramePr>
        <p:xfrm>
          <a:off x="467360" y="1422400"/>
          <a:ext cx="8737600" cy="246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r:id="rId3" imgW="10477323" imgH="2949081" progId="Excel.Sheet.12">
                  <p:embed/>
                </p:oleObj>
              </mc:Choice>
              <mc:Fallback>
                <p:oleObj name="Worksheet" r:id="rId3" imgW="10477323" imgH="294908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7360" y="1422400"/>
                        <a:ext cx="8737600" cy="2463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7703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1617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Microsoft Excel Worksheet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McLellan</dc:creator>
  <cp:lastModifiedBy>Karen McLellan</cp:lastModifiedBy>
  <cp:revision>10</cp:revision>
  <cp:lastPrinted>2023-08-25T17:55:45Z</cp:lastPrinted>
  <dcterms:created xsi:type="dcterms:W3CDTF">2023-08-25T12:59:46Z</dcterms:created>
  <dcterms:modified xsi:type="dcterms:W3CDTF">2026-07-04T14:59:34Z</dcterms:modified>
</cp:coreProperties>
</file>